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05"/>
  </p:normalViewPr>
  <p:slideViewPr>
    <p:cSldViewPr snapToGrid="0" snapToObjects="1">
      <p:cViewPr varScale="1">
        <p:scale>
          <a:sx n="81" d="100"/>
          <a:sy n="81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D1275-795E-6A43-AF0D-A4855541D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FD3409-0138-724C-8001-498BE64DC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4B6661-0271-5D4F-A17B-86D18349F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86BFB6-B8A9-264D-823F-E4218BB2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30CC8E-0D70-944F-B2A9-ED1A9C5B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27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9A841-E74B-1D4F-9167-AA7E3733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ADE216-A6BA-2046-B4B6-23ED6188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429894-AE1D-744E-923F-200873D6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00DCB6-3401-5F48-A19E-1365AFD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DDFFF0-9312-3C4B-AD6D-AF9A6E17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76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7C287D-BEC8-6C44-BA3A-5B131FB96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14E768-D17D-BF43-83B6-93758A268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939B2A-2FE7-5743-8A87-0195BAFEC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73B028-A723-EC42-A3AE-0C3A1618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F13426-81DB-B34A-BB3D-644A0F0D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72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0CCDB-10C2-4A42-A9E7-38A084B4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D201A0-4E5C-A04C-AD23-F19195F4E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B25B8-6B06-3446-9262-420F2265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90D99B-EF17-CB42-838C-F58435A2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902D2F-B57B-3942-A29D-4ABCBB6B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25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FDAF6-92B9-8545-AE3F-420D17C5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C7676E-DF19-E348-86A9-20A9B0E69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B68754-402B-5A46-AEB9-5ABD13F9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BE94A-3EB5-754A-88A7-EA467740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5C5B9F-91A4-B24D-A581-EB601B3E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054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30127-495D-FD4F-9E4C-A2AC2F80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3AAFEC-79CD-4540-98F3-3843397CB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79D13F-31D5-094F-A11A-19B24969C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F888C9-9B3B-F641-BE70-305893DC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A1BAC9-813F-444B-827B-958AC9F1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93304A-93B3-384E-93B4-C0FFE71B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24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B1FBA-5E9B-C544-A0EF-74DB965D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D7D1D3-5704-1549-994C-02F59A239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20B28D-1088-5E48-88E4-07FA2500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1C1733-25A9-5844-BE00-BE0FD34A3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BA8EE98-7093-2140-97BD-8296B59FA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541E8B1-C260-6742-94DD-28DA3735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6E0721B-6A83-194B-9E69-52D54862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58B76F6-C86A-914E-8768-5105AF48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90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2018C-3E3D-E446-A41A-6E4B0656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8FAF7F-0E4F-664D-8357-6374B76A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ACCE730-AF16-034B-9924-486DF0F2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7CC697-AFF5-3544-A3E1-69CC0328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11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B9A4B0-A863-0341-93BF-A12A2B41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00EF72-8460-2F4E-A436-30112759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9D7DCB-A978-6245-B8E5-981E45D8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39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D16DB-1F2A-F94D-9B8C-373D1288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6D19F2-C46B-D84C-BBE5-18A6678B8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6A627F-74B4-674D-B56A-3767DAFD1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D451D4-129B-1D48-824D-C391D013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567F6E-6E98-6845-9431-C10CEC0E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A89714-0A92-3941-BC09-B1214AB5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17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B0F03-ED7F-6C43-8ACC-83485148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DB5D390-1BDB-9548-89C4-C446382A7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B26554-1735-B144-B5DD-257733574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9FE892-2E19-E242-9E63-CB6D50B2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43755C-F9BA-814C-ACB2-BFA8E9D7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88C1A6-2BCC-8140-915C-1D7AC3F8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786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999E68-AC2A-7D46-86E5-8B38CF08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718EFD-4C84-E448-A3D3-3985A57A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3B720A-BEFA-7A44-9ADF-A6CA70CA8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FA9A1-898A-084B-8E2E-974CFB9C25F4}" type="datetimeFigureOut">
              <a:rPr lang="nl-NL" smtClean="0"/>
              <a:t>16-12-2021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394108-DBC1-6F49-AF2B-9FEC793F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C75848-55A2-B64D-9DB9-FD17964F4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E1706-A769-3A40-AAB1-79C06C1DA7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9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F626F-5CF6-F641-B976-E5415AC4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Valkuilen bij het geven van feedback: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7A1539-C9A4-6845-9796-063F1C776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Je doet aardig tegen iemand maar denkt: wat bij jij een eikel. Hierdoor </a:t>
            </a:r>
          </a:p>
          <a:p>
            <a:pPr marL="0" indent="0">
              <a:buNone/>
            </a:pPr>
            <a:r>
              <a:rPr lang="nl-NL" sz="1800" dirty="0"/>
              <a:t>Wordt je incongruent. Je praat met ‘….,Sukkel’ zitten. Wat maakt dat in </a:t>
            </a:r>
          </a:p>
          <a:p>
            <a:pPr marL="0" indent="0">
              <a:buNone/>
            </a:pPr>
            <a:r>
              <a:rPr lang="nl-NL" sz="1800" dirty="0"/>
              <a:t>Jouw wijze van spreken de ander voelt dat je wat anders bedoeld </a:t>
            </a:r>
          </a:p>
          <a:p>
            <a:pPr marL="0" indent="0">
              <a:buNone/>
            </a:pPr>
            <a:r>
              <a:rPr lang="nl-NL" sz="1800" dirty="0"/>
              <a:t>Dan dat je zegt.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Je verzoek of feedback is top-down geformuleerd. Als in een ouder-kind </a:t>
            </a:r>
          </a:p>
          <a:p>
            <a:pPr marL="0" indent="0">
              <a:buNone/>
            </a:pPr>
            <a:r>
              <a:rPr lang="nl-NL" sz="1800" dirty="0"/>
              <a:t>relatie.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Je spreekt jezelf niet uit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Emoties spelen op waardoor je geleidt wordt door je emoties.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CC0485-CDF6-CB40-8824-F9129688D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402" y="1600994"/>
            <a:ext cx="364593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6EB5C-979B-0843-A1D1-7BDB57F2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geven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3B7742-BC89-6C4B-93D2-55BD0E999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Als je feedback geeft wil je de relatie gelijkwaardig houden.</a:t>
            </a:r>
          </a:p>
          <a:p>
            <a:pPr marL="0" indent="0">
              <a:buNone/>
            </a:pPr>
            <a:r>
              <a:rPr lang="nl-NL" sz="1800" dirty="0"/>
              <a:t>Van jou naar de ander toe maar ook andersom. Je wil je als AS</a:t>
            </a:r>
          </a:p>
          <a:p>
            <a:pPr marL="0" indent="0">
              <a:buNone/>
            </a:pPr>
            <a:r>
              <a:rPr lang="nl-NL" sz="1800" dirty="0"/>
              <a:t>overeind blijven en niet overruled worden door de ander. Dit is </a:t>
            </a:r>
          </a:p>
          <a:p>
            <a:pPr marL="0" indent="0">
              <a:buNone/>
            </a:pPr>
            <a:r>
              <a:rPr lang="nl-NL" sz="1800" dirty="0"/>
              <a:t>ook belangrijk voor je eigen positionering. 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Van belang daarbij is dat jij je uitspreekt. Wat is het effect van het</a:t>
            </a:r>
          </a:p>
          <a:p>
            <a:pPr marL="0" indent="0">
              <a:buNone/>
            </a:pPr>
            <a:r>
              <a:rPr lang="nl-NL" sz="1800" dirty="0"/>
              <a:t>gedrag van de ander op jou? Dit effect geeft voor de ander aan</a:t>
            </a:r>
          </a:p>
          <a:p>
            <a:pPr marL="0" indent="0">
              <a:buNone/>
            </a:pPr>
            <a:r>
              <a:rPr lang="nl-NL" sz="1800" dirty="0"/>
              <a:t>waarom het belangrijk is om het gedrag aan te passen. Om in </a:t>
            </a:r>
          </a:p>
          <a:p>
            <a:pPr marL="0" indent="0">
              <a:buNone/>
            </a:pPr>
            <a:r>
              <a:rPr lang="nl-NL" sz="1800" dirty="0"/>
              <a:t>actie te komen.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F54242-76DA-454A-B844-FD450BCC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326" y="681037"/>
            <a:ext cx="4604035" cy="57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BEE9F-5469-CA42-940E-2C002773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geven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273599-C9F5-CC40-A6DE-11800D6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 stappen van feedback geven</a:t>
            </a:r>
          </a:p>
          <a:p>
            <a:pPr marL="0" indent="0">
              <a:buNone/>
            </a:pPr>
            <a:r>
              <a:rPr lang="nl-NL" dirty="0"/>
              <a:t>(zie checklist)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943832-082E-9A48-A0B5-E9EE2D29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93" y="820738"/>
            <a:ext cx="4307847" cy="56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B197D-5472-414D-A3A0-DD691CE7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Voorbereiding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AC08DF-B6A1-2C45-B09D-04C39EB4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Voordat je feedback gaat geven kan het </a:t>
            </a:r>
          </a:p>
          <a:p>
            <a:pPr marL="0" indent="0">
              <a:buNone/>
            </a:pPr>
            <a:r>
              <a:rPr lang="nl-NL" dirty="0"/>
              <a:t>helpen om jezelf voor te bereiden aan de </a:t>
            </a:r>
          </a:p>
          <a:p>
            <a:pPr marL="0" indent="0">
              <a:buNone/>
            </a:pPr>
            <a:r>
              <a:rPr lang="nl-NL" dirty="0"/>
              <a:t>hand van de volgende vragen: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79022B-6476-774C-B9AB-5D161392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1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C0339-9AFB-AB4A-8D3F-7AA16AB3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ander wil niet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8345C4-6725-B64D-B199-C8D4DCC7C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Soms wil de ander niet meegaan in jouw</a:t>
            </a:r>
          </a:p>
          <a:p>
            <a:pPr marL="0" indent="0">
              <a:buNone/>
            </a:pPr>
            <a:r>
              <a:rPr lang="nl-NL" dirty="0"/>
              <a:t>feedback. Op de checklist vind je de </a:t>
            </a:r>
          </a:p>
          <a:p>
            <a:pPr marL="0" indent="0">
              <a:buNone/>
            </a:pPr>
            <a:r>
              <a:rPr lang="nl-NL" dirty="0"/>
              <a:t>stappen die je dan kan zetten.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B8536B-E1CC-9D4D-8EE3-E2773B61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47" y="0"/>
            <a:ext cx="524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1B6A8-CDF9-354F-BEEC-B0AE3C2D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Stappen voor feedback ontvangen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9B794B-D3C1-A94E-BF95-51DE631F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Zet je hart open (Prof. Liefde aan)</a:t>
            </a:r>
          </a:p>
          <a:p>
            <a:r>
              <a:rPr lang="nl-NL" dirty="0"/>
              <a:t>Vraag naar de ander (jouw gedrag en effect </a:t>
            </a:r>
          </a:p>
          <a:p>
            <a:pPr marL="0" indent="0">
              <a:buNone/>
            </a:pPr>
            <a:r>
              <a:rPr lang="nl-NL" dirty="0"/>
              <a:t>    op de ander.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i="1" dirty="0"/>
              <a:t>‘Wat heb ik gezegd?’</a:t>
            </a:r>
          </a:p>
          <a:p>
            <a:pPr marL="0" indent="0">
              <a:buNone/>
            </a:pPr>
            <a:r>
              <a:rPr lang="nl-NL" i="1" dirty="0"/>
              <a:t>	‘Hoe wat dat voor jou?’</a:t>
            </a:r>
          </a:p>
          <a:p>
            <a:pPr marL="0" indent="0">
              <a:buNone/>
            </a:pPr>
            <a:r>
              <a:rPr lang="nl-NL" dirty="0"/>
              <a:t>Probeer de ander te snappen, vraag door</a:t>
            </a:r>
          </a:p>
          <a:p>
            <a:r>
              <a:rPr lang="nl-NL" dirty="0"/>
              <a:t>Voel hoe rot het is voor de ander</a:t>
            </a:r>
          </a:p>
          <a:p>
            <a:r>
              <a:rPr lang="nl-NL" dirty="0"/>
              <a:t>Gemeend excuus ‘ dat spijt me echt’.</a:t>
            </a:r>
          </a:p>
          <a:p>
            <a:r>
              <a:rPr lang="nl-NL" dirty="0"/>
              <a:t>Stilte en kijken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930813-A3E0-FF48-BA7A-44C4D877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537" y="1337886"/>
            <a:ext cx="4319587" cy="53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90C01-1B94-2746-A733-B53C3E11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Soms lukt reageren niet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4316C8-11A1-B34E-B5DE-A36B0B9EC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Soms lukt het niet om professioneel te </a:t>
            </a:r>
          </a:p>
          <a:p>
            <a:pPr marL="0" indent="0">
              <a:buNone/>
            </a:pPr>
            <a:r>
              <a:rPr lang="nl-NL" dirty="0"/>
              <a:t>reageren. Dan zak je waterlijn en komen </a:t>
            </a:r>
          </a:p>
          <a:p>
            <a:pPr marL="0" indent="0">
              <a:buNone/>
            </a:pPr>
            <a:r>
              <a:rPr lang="nl-NL" dirty="0"/>
              <a:t>Oudere patronen naar boven. Vaak wordt</a:t>
            </a:r>
          </a:p>
          <a:p>
            <a:pPr marL="0" indent="0">
              <a:buNone/>
            </a:pPr>
            <a:r>
              <a:rPr lang="nl-NL" dirty="0"/>
              <a:t>je in of door een situaties getriggerd. </a:t>
            </a:r>
          </a:p>
          <a:p>
            <a:pPr marL="0" indent="0">
              <a:buNone/>
            </a:pPr>
            <a:r>
              <a:rPr lang="nl-NL" dirty="0"/>
              <a:t>Dit gebeurd, je emoties nemen het dan </a:t>
            </a:r>
          </a:p>
          <a:p>
            <a:pPr marL="0" indent="0">
              <a:buNone/>
            </a:pPr>
            <a:r>
              <a:rPr lang="nl-NL" dirty="0"/>
              <a:t>even van je over. Om dit te voorkomen</a:t>
            </a:r>
          </a:p>
          <a:p>
            <a:pPr marL="0" indent="0">
              <a:buNone/>
            </a:pPr>
            <a:r>
              <a:rPr lang="nl-NL" dirty="0"/>
              <a:t>kun je je vaardigheden versterken, of </a:t>
            </a:r>
          </a:p>
          <a:p>
            <a:pPr marL="0" indent="0">
              <a:buNone/>
            </a:pPr>
            <a:r>
              <a:rPr lang="nl-NL" dirty="0"/>
              <a:t>kijken welke belemmerende gedachten </a:t>
            </a:r>
          </a:p>
          <a:p>
            <a:pPr marL="0" indent="0">
              <a:buNone/>
            </a:pPr>
            <a:r>
              <a:rPr lang="nl-NL" dirty="0"/>
              <a:t>een rol spelen.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847004-421F-CB45-A087-9EEB8AEDD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38" t="1136" r="9538" b="-1136"/>
          <a:stretch/>
        </p:blipFill>
        <p:spPr>
          <a:xfrm>
            <a:off x="6427787" y="76200"/>
            <a:ext cx="61087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2E669-BE99-C241-9A9F-EE5C7181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F3CD501-34FB-D645-976E-52C515650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801" y="1"/>
            <a:ext cx="5170372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CB47FD7-523C-8647-B508-393C04F5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89" y="0"/>
            <a:ext cx="5170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00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375</Words>
  <Application>Microsoft Office PowerPoint</Application>
  <PresentationFormat>Breedbeeld</PresentationFormat>
  <Paragraphs>53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Valkuilen bij het geven van feedback:  </vt:lpstr>
      <vt:lpstr>Feedback geven</vt:lpstr>
      <vt:lpstr>Feedback geven </vt:lpstr>
      <vt:lpstr>Voorbereiding </vt:lpstr>
      <vt:lpstr>De ander wil niet</vt:lpstr>
      <vt:lpstr>Stappen voor feedback ontvangen </vt:lpstr>
      <vt:lpstr>Soms lukt reageren niet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l arends</cp:lastModifiedBy>
  <cp:revision>4</cp:revision>
  <cp:lastPrinted>2021-12-16T15:21:53Z</cp:lastPrinted>
  <dcterms:created xsi:type="dcterms:W3CDTF">2021-12-15T08:40:11Z</dcterms:created>
  <dcterms:modified xsi:type="dcterms:W3CDTF">2021-12-16T15:22:08Z</dcterms:modified>
</cp:coreProperties>
</file>