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1" r:id="rId5"/>
    <p:sldId id="259" r:id="rId6"/>
    <p:sldId id="257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7" d="100"/>
          <a:sy n="87" d="100"/>
        </p:scale>
        <p:origin x="77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B57A3-878B-B983-0A0C-2789D729F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4F26D3-0EA7-578F-4FB4-70BD448ED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78C0CE-3D0C-D4AB-E149-896EBFB65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0CDE-F4B6-4746-8051-009E92C71FF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EC6876-3D63-C16C-7027-30C7FE18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C966C1-A8FC-5AC6-38E8-A31C69C7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3B5-C7F8-472F-8737-6C57B049A1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10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FCF95-8E76-1862-531A-50C3FCA3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8EF33C-7F8A-AF4C-4AE9-B22F442AB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F98ACC-28E5-D6CD-26DE-068E52CA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0CDE-F4B6-4746-8051-009E92C71FF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D77347-7EC6-3945-5B56-FD09B460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07F068-4471-31BC-B959-07FCCC01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3B5-C7F8-472F-8737-6C57B049A1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7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05A784D-EEB1-56CE-5C72-DE0DEC6DB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AA63A3-D333-65CB-3723-46514B0CC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5DA1F5-25AC-D8E2-EED6-179D5F63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0CDE-F4B6-4746-8051-009E92C71FF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E27ED4-DA17-D1E8-9DDC-8CADE50B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D430C8-E2D4-AD03-280C-94C33BD4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3B5-C7F8-472F-8737-6C57B049A1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77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123EA-E943-1D82-62C6-9F28BE98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87ABC9-1425-A29E-E8E1-A54D95AAF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BADC11-37D6-CC51-1971-BEBE8ABA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0CDE-F4B6-4746-8051-009E92C71FF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318E1F-1B7A-B678-D072-847AE15F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54C78B-0E0A-5DBA-4F18-9D5D18DD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3B5-C7F8-472F-8737-6C57B049A1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43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C50EB-1330-687A-ED85-8C32A282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2BA8DD-2902-37B7-2B32-95CB31F5B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E31D75-9E49-F89C-9F4E-4A0CF67D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0CDE-F4B6-4746-8051-009E92C71FF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4A1E88-7963-57AA-195F-E71DE4AD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0B4B22-DF75-568E-FA91-BE9F51AE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3B5-C7F8-472F-8737-6C57B049A1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29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09113-8FE4-67E4-A0F1-627C60CC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AF7937-43F0-B7CC-7442-7286A62A7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6AB242-8EF6-8BEA-206B-AB3043B84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33ED3A-004C-6671-CBBF-5914B9207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0CDE-F4B6-4746-8051-009E92C71FF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79ACB6-7A0A-CA45-4846-C0CD2764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5A2B1E-9441-7F20-55BF-F71B1793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3B5-C7F8-472F-8737-6C57B049A1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71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43743-CD3E-6CE8-B4F1-742E0B02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36B832-0C36-7194-2619-BB6CB3CF6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8D5E9A-3BBD-CE5B-A4B4-1DDBDC5AE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0D5DF8-6883-BB77-8965-E3EA4DBD4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9B7D83F-9D59-2FEB-902F-56A09D08C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E46B2DB-BDBB-44B4-6300-CFAB8CDF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0CDE-F4B6-4746-8051-009E92C71FF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9436394-5470-9254-7C4D-1F2E1D5D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DDE8E03-2E7D-9F66-4D32-58E2963F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3B5-C7F8-472F-8737-6C57B049A1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38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9681B-8E75-30FA-1F4C-9AB14964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5DA3214-0244-7507-8B8B-53C91ADD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0CDE-F4B6-4746-8051-009E92C71FF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4DBB3A5-3168-D739-E068-EB2CCFE3E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A5BCCE-3221-B63C-2062-B56C3A40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3B5-C7F8-472F-8737-6C57B049A1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37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929C1A-74A7-DE2D-BD94-949C2E658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0CDE-F4B6-4746-8051-009E92C71FF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185894E-5633-FF0E-5627-D1D168BB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6B2B09-7A2D-ED8C-6D55-53634186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3B5-C7F8-472F-8737-6C57B049A1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86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B7407-BABE-BC57-3261-1BC6070C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5F87A6-2924-D5D2-41E8-36C40443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7DA023C-4B33-7771-90FE-064D60E59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4ECFEF-FA27-77F6-0871-993D35BF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0CDE-F4B6-4746-8051-009E92C71FF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79F42F-67F8-1171-DBD0-B1C51006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7C08BA-C1B4-D133-92D4-D96BFF67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3B5-C7F8-472F-8737-6C57B049A1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91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802CE-C9A6-B50B-38FF-22D76D3D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57499D3-D058-0B97-EB03-B0097B28A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CA242E-494F-3836-85DA-BED5BDCB0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D8E362-835A-8D82-ACFC-59DA41E4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0CDE-F4B6-4746-8051-009E92C71FF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094F2B-41B2-8669-B560-300BAE9A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800CEE-E3A4-B64C-AB97-C93691C9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3B5-C7F8-472F-8737-6C57B049A1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29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CED13DB-4528-82A7-85DE-95866A11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42E806-C57D-4B65-0452-83927C97B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4C3E2-37CD-8FE3-CD30-2E57148AC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980CDE-F4B6-4746-8051-009E92C71FF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B58F7D-DE47-E682-65BF-691C63091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A536D1-D857-F6FE-22E3-CFEB228FD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4C93B5-C7F8-472F-8737-6C57B049A1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14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28ADDC-7A05-5793-A578-7DCA99CB3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nl-NL" sz="6600" dirty="0"/>
              <a:t>Flipover vellen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38E86F-C608-6BA0-8D71-0F94B40E4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Module Kennis van en toepassen analysemodellen</a:t>
            </a:r>
            <a:endParaRPr lang="nl-NL"/>
          </a:p>
          <a:p>
            <a:pPr algn="l"/>
            <a:r>
              <a:rPr lang="nl-NL" dirty="0"/>
              <a:t>16 april 2024</a:t>
            </a:r>
            <a:endParaRPr lang="nl-NL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3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EDEE74-E92E-3A5D-BDFF-E9D3C0647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Instemming/advies OR de opties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20504EE-6066-C8AC-40E1-F103B7DDD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2159" y="182029"/>
            <a:ext cx="4518910" cy="640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7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0C84D7-DAD7-768B-F0A5-A215146C6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BOB-model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3BEE20D-51ED-6152-9657-169D801B0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9619" y="215302"/>
            <a:ext cx="5244694" cy="63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6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55BFE0-6827-51B3-3A17-9574C6B8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Doelboomanalyse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31BF0CC-02DD-BF9B-5417-90C5C0F4B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188302"/>
            <a:ext cx="5428207" cy="63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110378-6903-6A61-C729-D32FA8B7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PIN-analyse regeling ziekteverzuim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383D3F2-D8AE-7D3F-4AED-9EE968640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6907" y="166515"/>
            <a:ext cx="4858438" cy="64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1F2F0C-EEE0-7EE7-2179-30900CD1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Visgraat</a:t>
            </a: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48A889-D8D6-0512-67B2-11AFCAB30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/>
              <a:t>Eerste</a:t>
            </a:r>
            <a:r>
              <a:rPr lang="en-US" sz="2200" dirty="0"/>
              <a:t> </a:t>
            </a:r>
            <a:r>
              <a:rPr lang="en-US" sz="2200"/>
              <a:t>oefening</a:t>
            </a:r>
            <a:r>
              <a:rPr lang="en-US" sz="2200" dirty="0"/>
              <a:t>: </a:t>
            </a:r>
            <a:r>
              <a:rPr lang="en-US" sz="2200"/>
              <a:t>vieze</a:t>
            </a:r>
            <a:r>
              <a:rPr lang="en-US" sz="2200" dirty="0"/>
              <a:t> </a:t>
            </a:r>
            <a:r>
              <a:rPr lang="en-US" sz="2200"/>
              <a:t>koffie</a:t>
            </a:r>
            <a:endParaRPr lang="en-US" sz="2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DCF80E33-E152-7556-12E6-0700659D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87" y="168863"/>
            <a:ext cx="4560982" cy="644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2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1F2F0C-EEE0-7EE7-2179-30900CD1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Visgraat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48A889-D8D6-0512-67B2-11AFCAB30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Uitkomsten brainstorm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Post-it-briefje, handschrift, overdekt&#10;&#10;Automatisch gegenereerde beschrijving">
            <a:extLst>
              <a:ext uri="{FF2B5EF4-FFF2-40B4-BE49-F238E27FC236}">
                <a16:creationId xmlns:a16="http://schemas.microsoft.com/office/drawing/2014/main" id="{0D04C240-39D2-C6EA-CBD3-0761B595C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650" y="640080"/>
            <a:ext cx="711590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7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732E9A-E704-C602-70BC-87BEE5AF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Mindmapping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st, handschrift, Kinderkunst, tekening&#10;&#10;Automatisch gegenereerde beschrijving">
            <a:extLst>
              <a:ext uri="{FF2B5EF4-FFF2-40B4-BE49-F238E27FC236}">
                <a16:creationId xmlns:a16="http://schemas.microsoft.com/office/drawing/2014/main" id="{869E7F9E-8AE0-BEEF-1ED2-3A4CC3C40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6595" y="640080"/>
            <a:ext cx="537001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62F626-57DC-785D-BBFB-8F6C343E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Krachtenveld analyse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0330F86-E713-F6C7-DA4B-C98B82B40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1612004"/>
            <a:ext cx="3541188" cy="4987590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83E4E73-15C3-CAA6-BD6B-482FAF897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94036" y="1612004"/>
            <a:ext cx="3765832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3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A61E2-701F-E6E1-18D1-42A96DE7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Besluitvormingstrechter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6A05BF0-4FC3-CB8E-7191-2D4495D07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2244" y="365124"/>
            <a:ext cx="4281555" cy="6066189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9F7F835-E81D-F408-518B-FD09E5692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23" y="1690688"/>
            <a:ext cx="3038899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880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</Words>
  <Application>Microsoft Office PowerPoint</Application>
  <PresentationFormat>Breedbeeld</PresentationFormat>
  <Paragraphs>14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Kantoorthema</vt:lpstr>
      <vt:lpstr>Flipover vellen</vt:lpstr>
      <vt:lpstr>BOB-model</vt:lpstr>
      <vt:lpstr>Doelboomanalyse</vt:lpstr>
      <vt:lpstr>PIN-analyse regeling ziekteverzuim</vt:lpstr>
      <vt:lpstr>Visgraat</vt:lpstr>
      <vt:lpstr>Visgraat</vt:lpstr>
      <vt:lpstr>Mindmapping</vt:lpstr>
      <vt:lpstr>Krachtenveld analyse</vt:lpstr>
      <vt:lpstr>Besluitvormingstrechter</vt:lpstr>
      <vt:lpstr>Instemming/advies OR de opties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Flipover vellen</dc:title>
  <dc:creator>info Oosterhoornmz</dc:creator>
  <cp:lastModifiedBy>Corry Oosterhoorn</cp:lastModifiedBy>
  <cp:revision>1</cp:revision>
  <dcterms:created xsi:type="dcterms:W3CDTF">2024-04-19T20:35:06Z</dcterms:created>
  <dcterms:modified xsi:type="dcterms:W3CDTF">2024-04-19T20:53:27Z</dcterms:modified>
</cp:coreProperties>
</file>